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56" r:id="rId2"/>
    <p:sldId id="419" r:id="rId3"/>
    <p:sldId id="387" r:id="rId4"/>
    <p:sldId id="402" r:id="rId5"/>
    <p:sldId id="399" r:id="rId6"/>
    <p:sldId id="400" r:id="rId7"/>
    <p:sldId id="401" r:id="rId8"/>
    <p:sldId id="386" r:id="rId9"/>
    <p:sldId id="385" r:id="rId10"/>
    <p:sldId id="366" r:id="rId11"/>
    <p:sldId id="368" r:id="rId12"/>
    <p:sldId id="342" r:id="rId13"/>
    <p:sldId id="341" r:id="rId14"/>
    <p:sldId id="340" r:id="rId15"/>
    <p:sldId id="339" r:id="rId16"/>
    <p:sldId id="338" r:id="rId17"/>
    <p:sldId id="337" r:id="rId18"/>
    <p:sldId id="33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52" r:id="rId28"/>
    <p:sldId id="351" r:id="rId29"/>
    <p:sldId id="350" r:id="rId30"/>
    <p:sldId id="403" r:id="rId31"/>
    <p:sldId id="404" r:id="rId32"/>
    <p:sldId id="405" r:id="rId33"/>
    <p:sldId id="406" r:id="rId34"/>
    <p:sldId id="407" r:id="rId35"/>
    <p:sldId id="408" r:id="rId36"/>
    <p:sldId id="409" r:id="rId37"/>
    <p:sldId id="410" r:id="rId38"/>
    <p:sldId id="411" r:id="rId39"/>
    <p:sldId id="412" r:id="rId40"/>
    <p:sldId id="413" r:id="rId41"/>
    <p:sldId id="414" r:id="rId42"/>
    <p:sldId id="384" r:id="rId43"/>
    <p:sldId id="383" r:id="rId44"/>
    <p:sldId id="382" r:id="rId45"/>
    <p:sldId id="381" r:id="rId46"/>
    <p:sldId id="380" r:id="rId47"/>
    <p:sldId id="379" r:id="rId48"/>
    <p:sldId id="378" r:id="rId49"/>
    <p:sldId id="377" r:id="rId50"/>
    <p:sldId id="370" r:id="rId51"/>
    <p:sldId id="371" r:id="rId52"/>
    <p:sldId id="373" r:id="rId53"/>
    <p:sldId id="389" r:id="rId54"/>
    <p:sldId id="374" r:id="rId55"/>
    <p:sldId id="375" r:id="rId56"/>
    <p:sldId id="376" r:id="rId57"/>
    <p:sldId id="354" r:id="rId58"/>
    <p:sldId id="355" r:id="rId59"/>
    <p:sldId id="356" r:id="rId60"/>
    <p:sldId id="398" r:id="rId61"/>
    <p:sldId id="397" r:id="rId62"/>
    <p:sldId id="396" r:id="rId63"/>
    <p:sldId id="395" r:id="rId64"/>
    <p:sldId id="394" r:id="rId65"/>
    <p:sldId id="393" r:id="rId66"/>
    <p:sldId id="392" r:id="rId67"/>
    <p:sldId id="391" r:id="rId68"/>
    <p:sldId id="357" r:id="rId69"/>
    <p:sldId id="388" r:id="rId70"/>
    <p:sldId id="349" r:id="rId71"/>
    <p:sldId id="348" r:id="rId72"/>
    <p:sldId id="347" r:id="rId73"/>
    <p:sldId id="346" r:id="rId74"/>
    <p:sldId id="345" r:id="rId75"/>
    <p:sldId id="344" r:id="rId76"/>
    <p:sldId id="343" r:id="rId77"/>
    <p:sldId id="362" r:id="rId78"/>
    <p:sldId id="361" r:id="rId79"/>
    <p:sldId id="364" r:id="rId80"/>
    <p:sldId id="415" r:id="rId81"/>
    <p:sldId id="416" r:id="rId82"/>
    <p:sldId id="417" r:id="rId83"/>
    <p:sldId id="418" r:id="rId84"/>
    <p:sldId id="359" r:id="rId85"/>
    <p:sldId id="358" r:id="rId86"/>
    <p:sldId id="365" r:id="rId87"/>
    <p:sldId id="335" r:id="rId8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1625" autoAdjust="0"/>
  </p:normalViewPr>
  <p:slideViewPr>
    <p:cSldViewPr>
      <p:cViewPr varScale="1">
        <p:scale>
          <a:sx n="100" d="100"/>
          <a:sy n="100" d="100"/>
        </p:scale>
        <p:origin x="41" y="14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51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BB2F730-0A40-4174-AD98-7A15918E1A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21744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2F730-0A40-4174-AD98-7A15918E1AD6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2631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And you’re OK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2F730-0A40-4174-AD98-7A15918E1AD6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292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Money, it’s a gas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2F730-0A40-4174-AD98-7A15918E1AD6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899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Grab that cash with both hands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2F730-0A40-4174-AD98-7A15918E1AD6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013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And make</a:t>
            </a:r>
            <a:r>
              <a:rPr lang="en-US" b="1" baseline="0" dirty="0" smtClean="0"/>
              <a:t> a stash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2F730-0A40-4174-AD98-7A15918E1AD6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053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New car, caviar,</a:t>
            </a:r>
            <a:r>
              <a:rPr lang="en-US" b="1" baseline="0" dirty="0" smtClean="0"/>
              <a:t> four star daydream</a:t>
            </a:r>
            <a:r>
              <a:rPr lang="en-US" baseline="0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2F730-0A40-4174-AD98-7A15918E1AD6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454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F3304C-9977-4CF4-A255-3AEE6D12D3D5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Think I’ll buy me a football team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965640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B22CE8-8ABA-40E4-89FD-38388719BBE8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Money, get back</a:t>
            </a:r>
          </a:p>
        </p:txBody>
      </p:sp>
    </p:spTree>
    <p:extLst>
      <p:ext uri="{BB962C8B-B14F-4D97-AF65-F5344CB8AC3E}">
        <p14:creationId xmlns:p14="http://schemas.microsoft.com/office/powerpoint/2010/main" val="442261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A1B06E-067A-4B82-B355-147D1744D0E5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I’m</a:t>
            </a:r>
            <a:r>
              <a:rPr lang="en-US" altLang="en-US" b="1" baseline="0" dirty="0" smtClean="0"/>
              <a:t> all right Jack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330982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835B08-F0F6-4AE1-855B-742A15B13282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Keep your hands off my stack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562401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1552F3-D2C1-424C-B95C-A32C3655D98A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Money, it’s a hit</a:t>
            </a:r>
          </a:p>
        </p:txBody>
      </p:sp>
    </p:spTree>
    <p:extLst>
      <p:ext uri="{BB962C8B-B14F-4D97-AF65-F5344CB8AC3E}">
        <p14:creationId xmlns:p14="http://schemas.microsoft.com/office/powerpoint/2010/main" val="216751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2F730-0A40-4174-AD98-7A15918E1AD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012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34629D-F73F-4679-B250-E2FC68D93CA9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Don’t give me that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614962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0F3B36-C78F-4E7C-8FF0-CB473C5FBFBF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Do goody good bullshit</a:t>
            </a:r>
          </a:p>
        </p:txBody>
      </p:sp>
    </p:spTree>
    <p:extLst>
      <p:ext uri="{BB962C8B-B14F-4D97-AF65-F5344CB8AC3E}">
        <p14:creationId xmlns:p14="http://schemas.microsoft.com/office/powerpoint/2010/main" val="756091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I’m in the hi-fidelity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802877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First class traveling set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5080975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And I think I need a Lear jet</a:t>
            </a:r>
          </a:p>
        </p:txBody>
      </p:sp>
    </p:spTree>
    <p:extLst>
      <p:ext uri="{BB962C8B-B14F-4D97-AF65-F5344CB8AC3E}">
        <p14:creationId xmlns:p14="http://schemas.microsoft.com/office/powerpoint/2010/main" val="2063703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4928097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1176718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7567184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619949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28245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2F730-0A40-4174-AD98-7A15918E1AD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8685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5917625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6879075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1835557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6412663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5778430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9152468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3257335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6101533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9740177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167813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2F730-0A40-4174-AD98-7A15918E1AD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4836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6637950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9288388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1177436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6352927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8405028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3388840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0470414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8502869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5626351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163628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2F730-0A40-4174-AD98-7A15918E1AD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3566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5701805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2766378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7487774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5162287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0686947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1340807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829683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0594680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016686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567624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2F730-0A40-4174-AD98-7A15918E1AD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1567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1318741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7777580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6300599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67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1657349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68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SAX ABD GUITAR SOLOS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70572302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Money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7799363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It’s a crime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1906862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Share it fairly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602320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72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But don’t take a slice of my pie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26212420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73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Money,</a:t>
            </a:r>
            <a:r>
              <a:rPr lang="en-US" altLang="en-US" b="1" baseline="0" dirty="0" smtClean="0"/>
              <a:t> so they say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16948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2F730-0A40-4174-AD98-7A15918E1AD6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45114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74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Is the root of all evil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7061036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75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Today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87937319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76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But if you ask for a raise</a:t>
            </a:r>
          </a:p>
        </p:txBody>
      </p:sp>
    </p:spTree>
    <p:extLst>
      <p:ext uri="{BB962C8B-B14F-4D97-AF65-F5344CB8AC3E}">
        <p14:creationId xmlns:p14="http://schemas.microsoft.com/office/powerpoint/2010/main" val="24969986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77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It’s no surprise they they’re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9030788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78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Giving none away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5365341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3ACA9A-FC06-4E42-BCC9-64B671D9659B}" type="slidenum">
              <a:rPr lang="en-US" altLang="en-US"/>
              <a:pPr/>
              <a:t>79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Away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4786455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3ACA9A-FC06-4E42-BCC9-64B671D9659B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Away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0238459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3ACA9A-FC06-4E42-BCC9-64B671D9659B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Away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45098731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3ACA9A-FC06-4E42-BCC9-64B671D9659B}" type="slidenum">
              <a:rPr lang="en-US" altLang="en-US"/>
              <a:pPr/>
              <a:t>82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Away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16073708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3ACA9A-FC06-4E42-BCC9-64B671D9659B}" type="slidenum">
              <a:rPr lang="en-US" altLang="en-US"/>
              <a:pPr/>
              <a:t>83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Away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078641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Money, get away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2F730-0A40-4174-AD98-7A15918E1AD6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04414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84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Away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95813286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EA7F1-3D93-4495-A003-6C0576777892}" type="slidenum">
              <a:rPr lang="en-US" altLang="en-US"/>
              <a:pPr/>
              <a:t>85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Away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95000406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3ACA9A-FC06-4E42-BCC9-64B671D9659B}" type="slidenum">
              <a:rPr lang="en-US" altLang="en-US"/>
              <a:pPr/>
              <a:t>86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Away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1691564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3ACA9A-FC06-4E42-BCC9-64B671D9659B}" type="slidenum">
              <a:rPr lang="en-US" altLang="en-US"/>
              <a:pPr/>
              <a:t>87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dirty="0" smtClean="0"/>
              <a:t>Away</a:t>
            </a:r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753554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Get a good job with more pay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2F730-0A40-4174-AD98-7A15918E1AD6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13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C4A42-9D54-439D-9DBC-C8A28BA218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535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791D0-5847-4366-81D8-1991BDCC11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49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908EC-922A-47B3-A30F-133A36F142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16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6C02E-D6AE-4596-94DE-3D267EB4CB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58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DBFC9-C227-4F0A-9A4C-E9EA2E58DD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71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88E81-2904-4CF8-9823-14B3AD1A2C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901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B1B17-7083-4D18-A4B4-9EED2DD038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32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6F8D6-E562-49FA-B620-97B36D126A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18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CCA4B-48EF-4AC0-A002-43434A2BD9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6313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01FE8-397A-4954-8D40-12A3785297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97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86DF7-C6C0-4CD3-BCF3-A54FEEBFA9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743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51EFFE6-0B67-49D5-9C87-A5CA7D6929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4.jpeg"/><Relationship Id="rId5" Type="http://schemas.openxmlformats.org/officeDocument/2006/relationships/image" Target="../media/image33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0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1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2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4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5.gi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6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7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8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9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0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1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2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54.jpeg"/><Relationship Id="rId4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55.jpeg"/><Relationship Id="rId4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56.jpeg"/><Relationship Id="rId4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64.jpeg"/><Relationship Id="rId4" Type="http://schemas.openxmlformats.org/officeDocument/2006/relationships/notesSlide" Target="../notesSlides/notesSlide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.pn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2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2.png"/><Relationship Id="rId5" Type="http://schemas.openxmlformats.org/officeDocument/2006/relationships/image" Target="../media/image70.jpeg"/><Relationship Id="rId4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2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2.png"/><Relationship Id="rId5" Type="http://schemas.openxmlformats.org/officeDocument/2006/relationships/image" Target="../media/image72.jpeg"/><Relationship Id="rId4" Type="http://schemas.openxmlformats.org/officeDocument/2006/relationships/notesSlide" Target="../notesSlides/notesSlide5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.png"/><Relationship Id="rId5" Type="http://schemas.openxmlformats.org/officeDocument/2006/relationships/image" Target="../media/image73.jpeg"/><Relationship Id="rId4" Type="http://schemas.openxmlformats.org/officeDocument/2006/relationships/notesSlide" Target="../notesSlides/notesSlide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2.png"/><Relationship Id="rId5" Type="http://schemas.openxmlformats.org/officeDocument/2006/relationships/image" Target="../media/image74.jpeg"/><Relationship Id="rId4" Type="http://schemas.openxmlformats.org/officeDocument/2006/relationships/notesSlide" Target="../notesSlides/notesSlide5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.png"/><Relationship Id="rId5" Type="http://schemas.openxmlformats.org/officeDocument/2006/relationships/image" Target="../media/image75.jpeg"/><Relationship Id="rId4" Type="http://schemas.openxmlformats.org/officeDocument/2006/relationships/notesSlide" Target="../notesSlides/notesSlide6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2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6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2.png"/><Relationship Id="rId5" Type="http://schemas.openxmlformats.org/officeDocument/2006/relationships/image" Target="../media/image77.jpeg"/><Relationship Id="rId4" Type="http://schemas.openxmlformats.org/officeDocument/2006/relationships/notesSlide" Target="../notesSlides/notesSlide6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2.png"/><Relationship Id="rId5" Type="http://schemas.openxmlformats.org/officeDocument/2006/relationships/image" Target="../media/image78.jpeg"/><Relationship Id="rId4" Type="http://schemas.openxmlformats.org/officeDocument/2006/relationships/notesSlide" Target="../notesSlides/notesSlide6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2.png"/><Relationship Id="rId5" Type="http://schemas.openxmlformats.org/officeDocument/2006/relationships/image" Target="../media/image79.jpeg"/><Relationship Id="rId4" Type="http://schemas.openxmlformats.org/officeDocument/2006/relationships/notesSlide" Target="../notesSlides/notesSlide6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2.png"/><Relationship Id="rId5" Type="http://schemas.openxmlformats.org/officeDocument/2006/relationships/image" Target="../media/image80.jpeg"/><Relationship Id="rId4" Type="http://schemas.openxmlformats.org/officeDocument/2006/relationships/notesSlide" Target="../notesSlides/notesSlide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2.png"/><Relationship Id="rId5" Type="http://schemas.openxmlformats.org/officeDocument/2006/relationships/image" Target="../media/image81.jpeg"/><Relationship Id="rId4" Type="http://schemas.openxmlformats.org/officeDocument/2006/relationships/notesSlide" Target="../notesSlides/notesSlide6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2.pn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6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2.png"/><Relationship Id="rId5" Type="http://schemas.openxmlformats.org/officeDocument/2006/relationships/image" Target="../media/image83.jpeg"/><Relationship Id="rId4" Type="http://schemas.openxmlformats.org/officeDocument/2006/relationships/notesSlide" Target="../notesSlides/notesSlide6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notesSlide" Target="../notesSlides/notesSlide6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2.png"/><Relationship Id="rId5" Type="http://schemas.openxmlformats.org/officeDocument/2006/relationships/image" Target="../media/image86.jpeg"/><Relationship Id="rId4" Type="http://schemas.openxmlformats.org/officeDocument/2006/relationships/notesSlide" Target="../notesSlides/notesSlide7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8.jpeg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87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notesSlide" Target="../notesSlides/notesSlide7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2.png"/><Relationship Id="rId5" Type="http://schemas.openxmlformats.org/officeDocument/2006/relationships/image" Target="../media/image91.jpeg"/><Relationship Id="rId4" Type="http://schemas.openxmlformats.org/officeDocument/2006/relationships/notesSlide" Target="../notesSlides/notesSlide7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2.png"/><Relationship Id="rId5" Type="http://schemas.openxmlformats.org/officeDocument/2006/relationships/image" Target="../media/image92.jpeg"/><Relationship Id="rId4" Type="http://schemas.openxmlformats.org/officeDocument/2006/relationships/notesSlide" Target="../notesSlides/notesSlide7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notesSlide" Target="../notesSlides/notesSlide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notesSlide" Target="../notesSlides/notesSlide7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notesSlide" Target="../notesSlides/notesSlide7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notesSlide" Target="../notesSlides/notesSlide7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notesSlide" Target="../notesSlides/notesSlide7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notesSlide" Target="../notesSlides/notesSlide8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notesSlide" Target="../notesSlides/notesSlide8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notesSlide" Target="../notesSlides/notesSlide8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2.png"/><Relationship Id="rId5" Type="http://schemas.openxmlformats.org/officeDocument/2006/relationships/image" Target="../media/image93.jpeg"/><Relationship Id="rId4" Type="http://schemas.openxmlformats.org/officeDocument/2006/relationships/notesSlide" Target="../notesSlides/notesSlide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lot machin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0802"/>
            <a:ext cx="5849526" cy="438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nk Floyd - Money - Co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97375" y="3254375"/>
            <a:ext cx="347663" cy="3476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9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tock market cra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629400" cy="373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40"/>
    </mc:Choice>
    <mc:Fallback xmlns="">
      <p:transition advTm="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tock market cra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93420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6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6" name="Picture 8" descr="Image result for get aw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2438400"/>
            <a:ext cx="3657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accent1">
                    <a:lumMod val="25000"/>
                  </a:schemeClr>
                </a:solidFill>
                <a:latin typeface="Book Antiqua" panose="02040602050305030304" pitchFamily="18" charset="0"/>
              </a:rPr>
              <a:t>MONEY</a:t>
            </a:r>
            <a:endParaRPr lang="en-US" sz="6600" b="1" dirty="0">
              <a:solidFill>
                <a:schemeClr val="accent1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2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Image result for good job with more p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0"/>
            <a:ext cx="6196303" cy="465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2200" y="5638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Get a good job with more pay. </a:t>
            </a:r>
            <a:endParaRPr lang="en-US" sz="24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66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bl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6400800" cy="484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you're ok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12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1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59"/>
    </mc:Choice>
    <mc:Fallback xmlns="">
      <p:transition advTm="3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l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47147"/>
            <a:ext cx="644821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t's a g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4800600" cy="357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65"/>
    </mc:Choice>
    <mc:Fallback xmlns="">
      <p:transition advTm="5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Image result for grab the ca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096000" cy="451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5638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Grab that cash with both hands</a:t>
            </a:r>
            <a:r>
              <a:rPr lang="en-US" dirty="0" smtClean="0"/>
              <a:t>,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81"/>
    </mc:Choice>
    <mc:Fallback xmlns="">
      <p:transition advTm="5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money sta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400800" cy="481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0" y="2438400"/>
            <a:ext cx="32431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And make a stash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71"/>
    </mc:Choice>
    <mc:Fallback xmlns="">
      <p:transition advTm="3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50" name="Picture 18" descr="Image result for new c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24" y="858175"/>
            <a:ext cx="6246586" cy="468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Image result for cavi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24" y="4012806"/>
            <a:ext cx="990600" cy="132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Image result for four st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8724">
            <a:off x="5898597" y="3938083"/>
            <a:ext cx="1080915" cy="68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09800" y="5693932"/>
            <a:ext cx="533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New car, caviar, four star daydream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00"/>
    </mc:Choice>
    <mc:Fallback xmlns="">
      <p:transition advTm="3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ootball tea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3600" y="9906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Think I’ll buy me a football team.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120"/>
    </mc:Choice>
    <mc:Fallback xmlns="">
      <p:transition advTm="7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2" name="Picture 2" descr="Image result for gambl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172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97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9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money, get b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56632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21364" y="4648200"/>
            <a:ext cx="2555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dirty="0">
                <a:solidFill>
                  <a:schemeClr val="bg1"/>
                </a:solidFill>
              </a:rPr>
              <a:t>Money, get back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856"/>
    </mc:Choice>
    <mc:Fallback xmlns="">
      <p:transition advTm="7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i'm all right j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584881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0" y="1143000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dirty="0">
                <a:solidFill>
                  <a:schemeClr val="bg1"/>
                </a:solidFill>
              </a:rPr>
              <a:t>I’m all right Jack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keep your hands off my st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6096000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04"/>
    </mc:Choice>
    <mc:Fallback xmlns="">
      <p:transition advTm="3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it's a h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511390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whi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73" y="3962400"/>
            <a:ext cx="6248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52752" y="951664"/>
            <a:ext cx="31085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Money</a:t>
            </a:r>
            <a:endParaRPr lang="en-US" sz="72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65"/>
    </mc:Choice>
    <mc:Fallback xmlns="">
      <p:transition advTm="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Image result for 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963" y="4149398"/>
            <a:ext cx="1219627" cy="121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TH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06082"/>
            <a:ext cx="2138619" cy="110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don'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5230586" cy="289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 result for giv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115968"/>
            <a:ext cx="2231291" cy="125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45" y="827659"/>
            <a:ext cx="2362200" cy="18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good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26992"/>
            <a:ext cx="2019300" cy="18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oo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831824"/>
            <a:ext cx="2209800" cy="187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bullshi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10" y="2667000"/>
            <a:ext cx="6580789" cy="26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71"/>
    </mc:Choice>
    <mc:Fallback xmlns="">
      <p:transition advTm="2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i-fidel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6553200" cy="490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95600" y="3276600"/>
            <a:ext cx="2983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dirty="0">
                <a:solidFill>
                  <a:schemeClr val="bg1"/>
                </a:solidFill>
              </a:rPr>
              <a:t>I’m in the hi-fidelity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first class travell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67000" y="5257800"/>
            <a:ext cx="3605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dirty="0">
                <a:solidFill>
                  <a:schemeClr val="bg1"/>
                </a:solidFill>
              </a:rPr>
              <a:t>First class traveling set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5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75"/>
    </mc:Choice>
    <mc:Fallback>
      <p:transition advTm="2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lear j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592881" cy="493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95400" y="1447800"/>
            <a:ext cx="4265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dirty="0">
                <a:solidFill>
                  <a:schemeClr val="bg1"/>
                </a:solidFill>
              </a:rPr>
              <a:t>And I think I need a Lear 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jet.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472"/>
    </mc:Choice>
    <mc:Fallback xmlns="">
      <p:transition advTm="9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3" name="Picture 2" descr="Image result for corrup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807926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62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2050" name="Picture 2" descr="Image result for gambl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07136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702861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7170" name="Picture 2" descr="Image result for corrup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286500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47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8194" name="Picture 2" descr="Image result for corrup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04" y="1295400"/>
            <a:ext cx="6335684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88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9218" name="Picture 2" descr="Image result for evicti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172200" cy="346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8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10242" name="Picture 2" descr="Image result for evicti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3533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9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11266" name="Picture 2" descr="Image result for evicti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597737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57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12290" name="Picture 2" descr="Image result for mansi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51509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13314" name="Picture 2" descr="Image result for old weal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5305062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60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14338" name="Picture 2" descr="Image result for old weal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5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15362" name="Picture 2" descr="Image result for old weal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6000750" cy="450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90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16388" name="Picture 4" descr="Image result for elderly po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35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3074" name="Picture 2" descr="Image result for gambl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6838950" cy="38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164206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17412" name="Picture 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162800" cy="33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79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18438" name="Picture 6" descr="Image result for charles keating on tri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516792" cy="42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44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employment lin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5981700" cy="336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8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bank failu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101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1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4518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protests against i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5881594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5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bank bail o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561261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0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mon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64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run on the ban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5867400" cy="443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6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bank ru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37549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1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hite collar cr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5609300" cy="386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05692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19460" name="Picture 4" descr="Image result for burn mone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10376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12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old mon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5905500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7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money launde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6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j.p. morg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5892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12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homel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5892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4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age result for abandoned building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6027143" cy="452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2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abandoned building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91696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7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mon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6004979" cy="451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4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esta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823464" cy="456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6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money falling from the s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89800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9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4098" name="Picture 2" descr="Image result for cheat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428069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bank robb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5829300" cy="43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9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i will work for fo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5408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3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lavish part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02654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57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age result for environmental pollu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0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environmental pollu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324600" cy="421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2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drug traffick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88" y="1295400"/>
            <a:ext cx="6355582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2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 result for drug traffick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50280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0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money launde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96746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1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burn mon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5867400" cy="443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7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mon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62484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8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6558654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624511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Image result for sharing money fair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469117" cy="481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81200" y="4419600"/>
            <a:ext cx="178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dirty="0" smtClean="0">
                <a:solidFill>
                  <a:schemeClr val="bg1"/>
                </a:solidFill>
              </a:rPr>
              <a:t>It’s </a:t>
            </a:r>
            <a:r>
              <a:rPr lang="en-US" altLang="en-US" sz="2400" b="1" dirty="0">
                <a:solidFill>
                  <a:schemeClr val="bg1"/>
                </a:solidFill>
              </a:rPr>
              <a:t>a crime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6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72"/>
    </mc:Choice>
    <mc:Fallback xmlns="">
      <p:transition advTm="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age result for money, it's a cr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23642"/>
            <a:ext cx="6464298" cy="489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600" y="4419600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dirty="0">
                <a:solidFill>
                  <a:schemeClr val="bg1"/>
                </a:solidFill>
              </a:rPr>
              <a:t>Share it fairly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4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28"/>
    </mc:Choice>
    <mc:Fallback xmlns="">
      <p:transition advTm="2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money p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407492" cy="452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0" y="909935"/>
            <a:ext cx="4695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dirty="0"/>
              <a:t>But don’t take a slice of my pie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1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08"/>
    </mc:Choice>
    <mc:Fallback xmlns="">
      <p:transition advTm="3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Image result for money tal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7010400" cy="517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gre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001" flipV="1">
            <a:off x="2817622" y="2149133"/>
            <a:ext cx="2682649" cy="45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300823">
            <a:off x="2972286" y="2059926"/>
            <a:ext cx="2590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 smtClean="0"/>
              <a:t>SO THEY SAY</a:t>
            </a:r>
            <a:endParaRPr lang="en-US" altLang="en-US" sz="28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48"/>
    </mc:Choice>
    <mc:Fallback xmlns="">
      <p:transition advTm="5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age result for money is the root of all ev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5062538" cy="232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43200" y="4419600"/>
            <a:ext cx="3070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dirty="0"/>
              <a:t>Is the root of all evil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6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40"/>
    </mc:Choice>
    <mc:Fallback xmlns="">
      <p:transition advTm="5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20486" name="Picture 6" descr="Image result for tod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5715000" cy="381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Image result for tod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19400"/>
            <a:ext cx="2060575" cy="132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69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49"/>
    </mc:Choice>
    <mc:Fallback xmlns="">
      <p:transition advTm="3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ask for a rai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581774" cy="493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blue gre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5400"/>
            <a:ext cx="5181600" cy="99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blue gre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18" y="1304047"/>
            <a:ext cx="102330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2067" y="1600200"/>
            <a:ext cx="1219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BUT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3986" y="1671579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IF YOU ASK FOR A RAISE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2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96"/>
    </mc:Choice>
    <mc:Fallback xmlns="">
      <p:transition advTm="2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no raise in w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593887" cy="49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257800"/>
            <a:ext cx="4190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dirty="0">
                <a:solidFill>
                  <a:schemeClr val="bg1"/>
                </a:solidFill>
              </a:rPr>
              <a:t>It’s no surprise they they’re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2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88"/>
    </mc:Choice>
    <mc:Fallback xmlns="">
      <p:transition advTm="2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no money for rai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324600" cy="476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96258" y="5602530"/>
            <a:ext cx="4575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GIVING NONE AWAY!</a:t>
            </a:r>
            <a:endParaRPr lang="en-US" sz="32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4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96"/>
    </mc:Choice>
    <mc:Fallback xmlns="">
      <p:transition advTm="3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w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6" y="-21771"/>
            <a:ext cx="92310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918" y="2286000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8606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8607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8999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241" y="3502212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  <p:pic>
        <p:nvPicPr>
          <p:cNvPr id="10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223" y="94983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94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tock exchan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25928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w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6" y="-21771"/>
            <a:ext cx="92310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918" y="2286000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8606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8607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8999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241" y="3502212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1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w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6" y="-21771"/>
            <a:ext cx="92310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8606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8607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8999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241" y="3502212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5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w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6" y="-21771"/>
            <a:ext cx="92310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8606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241" y="3502212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9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w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6" y="-21771"/>
            <a:ext cx="92310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09800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5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w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59" y="-98241"/>
            <a:ext cx="9146568" cy="695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1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w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6200"/>
            <a:ext cx="92202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3200400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w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money flying aw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381000"/>
            <a:ext cx="3219450" cy="27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3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w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stock exchan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168213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0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</TotalTime>
  <Words>482</Words>
  <Application>Microsoft Office PowerPoint</Application>
  <PresentationFormat>On-screen Show (4:3)</PresentationFormat>
  <Paragraphs>180</Paragraphs>
  <Slides>87</Slides>
  <Notes>83</Notes>
  <HiddenSlides>0</HiddenSlides>
  <MMClips>88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0" baseType="lpstr">
      <vt:lpstr>Arial</vt:lpstr>
      <vt:lpstr>Book Antiqua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Dodson</dc:creator>
  <cp:lastModifiedBy>Owner</cp:lastModifiedBy>
  <cp:revision>112</cp:revision>
  <dcterms:created xsi:type="dcterms:W3CDTF">2011-12-28T17:12:56Z</dcterms:created>
  <dcterms:modified xsi:type="dcterms:W3CDTF">2018-12-08T15:52:23Z</dcterms:modified>
</cp:coreProperties>
</file>